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3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 Vasilyev" userId="c9a2c3308cbc88f4" providerId="Windows Live" clId="Web-{12298936-F568-43B8-9D28-3BFC2EB8E404}"/>
    <pc:docChg chg="mod addSld delSld modSld sldOrd modMainMaster">
      <pc:chgData name="Anton Vasilyev" userId="c9a2c3308cbc88f4" providerId="Windows Live" clId="Web-{12298936-F568-43B8-9D28-3BFC2EB8E404}" dt="2020-11-03T14:40:21.612" v="455" actId="20577"/>
      <pc:docMkLst>
        <pc:docMk/>
      </pc:docMkLst>
      <pc:sldChg chg="addSp modSp">
        <pc:chgData name="Anton Vasilyev" userId="c9a2c3308cbc88f4" providerId="Windows Live" clId="Web-{12298936-F568-43B8-9D28-3BFC2EB8E404}" dt="2020-11-03T09:25:32.601" v="21" actId="20577"/>
        <pc:sldMkLst>
          <pc:docMk/>
          <pc:sldMk cId="55206672" sldId="257"/>
        </pc:sldMkLst>
        <pc:spChg chg="mod">
          <ac:chgData name="Anton Vasilyev" userId="c9a2c3308cbc88f4" providerId="Windows Live" clId="Web-{12298936-F568-43B8-9D28-3BFC2EB8E404}" dt="2020-11-03T09:25:32.601" v="21" actId="20577"/>
          <ac:spMkLst>
            <pc:docMk/>
            <pc:sldMk cId="55206672" sldId="257"/>
            <ac:spMk id="3" creationId="{6EB5EA79-2747-4663-9DD7-388DB5EDF6F6}"/>
          </ac:spMkLst>
        </pc:spChg>
        <pc:spChg chg="add mod">
          <ac:chgData name="Anton Vasilyev" userId="c9a2c3308cbc88f4" providerId="Windows Live" clId="Web-{12298936-F568-43B8-9D28-3BFC2EB8E404}" dt="2020-11-03T09:23:56.849" v="0"/>
          <ac:spMkLst>
            <pc:docMk/>
            <pc:sldMk cId="55206672" sldId="257"/>
            <ac:spMk id="4" creationId="{0F07E3BD-4BED-4A42-A9AA-CF4336A07C81}"/>
          </ac:spMkLst>
        </pc:spChg>
      </pc:sldChg>
      <pc:sldChg chg="new del">
        <pc:chgData name="Anton Vasilyev" userId="c9a2c3308cbc88f4" providerId="Windows Live" clId="Web-{12298936-F568-43B8-9D28-3BFC2EB8E404}" dt="2020-11-03T09:24:14.349" v="4"/>
        <pc:sldMkLst>
          <pc:docMk/>
          <pc:sldMk cId="1519225674" sldId="258"/>
        </pc:sldMkLst>
      </pc:sldChg>
      <pc:sldChg chg="modSp add del replId">
        <pc:chgData name="Anton Vasilyev" userId="c9a2c3308cbc88f4" providerId="Windows Live" clId="Web-{12298936-F568-43B8-9D28-3BFC2EB8E404}" dt="2020-11-03T09:26:43.540" v="45"/>
        <pc:sldMkLst>
          <pc:docMk/>
          <pc:sldMk cId="2118211259" sldId="258"/>
        </pc:sldMkLst>
        <pc:spChg chg="mod">
          <ac:chgData name="Anton Vasilyev" userId="c9a2c3308cbc88f4" providerId="Windows Live" clId="Web-{12298936-F568-43B8-9D28-3BFC2EB8E404}" dt="2020-11-03T09:24:37.193" v="8" actId="20577"/>
          <ac:spMkLst>
            <pc:docMk/>
            <pc:sldMk cId="2118211259" sldId="258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09:24:41.037" v="14" actId="20577"/>
          <ac:spMkLst>
            <pc:docMk/>
            <pc:sldMk cId="2118211259" sldId="258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09:26:39.915" v="43" actId="20577"/>
        <pc:sldMkLst>
          <pc:docMk/>
          <pc:sldMk cId="2155980183" sldId="259"/>
        </pc:sldMkLst>
        <pc:spChg chg="mod">
          <ac:chgData name="Anton Vasilyev" userId="c9a2c3308cbc88f4" providerId="Windows Live" clId="Web-{12298936-F568-43B8-9D28-3BFC2EB8E404}" dt="2020-11-03T09:26:39.915" v="43" actId="20577"/>
          <ac:spMkLst>
            <pc:docMk/>
            <pc:sldMk cId="2155980183" sldId="259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3:41:59.048" v="78"/>
        <pc:sldMkLst>
          <pc:docMk/>
          <pc:sldMk cId="1290449785" sldId="260"/>
        </pc:sldMkLst>
        <pc:spChg chg="mod">
          <ac:chgData name="Anton Vasilyev" userId="c9a2c3308cbc88f4" providerId="Windows Live" clId="Web-{12298936-F568-43B8-9D28-3BFC2EB8E404}" dt="2020-11-03T13:40:38.749" v="74" actId="20577"/>
          <ac:spMkLst>
            <pc:docMk/>
            <pc:sldMk cId="1290449785" sldId="260"/>
            <ac:spMk id="2" creationId="{4454E273-1BD3-4886-B183-8EA0CD8AA0F5}"/>
          </ac:spMkLst>
        </pc:spChg>
        <pc:spChg chg="del">
          <ac:chgData name="Anton Vasilyev" userId="c9a2c3308cbc88f4" providerId="Windows Live" clId="Web-{12298936-F568-43B8-9D28-3BFC2EB8E404}" dt="2020-11-03T13:40:47.686" v="77"/>
          <ac:spMkLst>
            <pc:docMk/>
            <pc:sldMk cId="1290449785" sldId="260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3:41:59.048" v="78"/>
          <ac:spMkLst>
            <pc:docMk/>
            <pc:sldMk cId="1290449785" sldId="260"/>
            <ac:spMk id="6" creationId="{9A6914D7-71BA-4786-8349-02B6817D267D}"/>
          </ac:spMkLst>
        </pc:spChg>
        <pc:picChg chg="add mod ord">
          <ac:chgData name="Anton Vasilyev" userId="c9a2c3308cbc88f4" providerId="Windows Live" clId="Web-{12298936-F568-43B8-9D28-3BFC2EB8E404}" dt="2020-11-03T13:41:59.048" v="78"/>
          <ac:picMkLst>
            <pc:docMk/>
            <pc:sldMk cId="1290449785" sldId="260"/>
            <ac:picMk id="7" creationId="{CFDC9054-9B0D-46DD-908B-68B2057D38A8}"/>
          </ac:picMkLst>
        </pc:picChg>
      </pc:sldChg>
      <pc:sldChg chg="modSp add ord replId">
        <pc:chgData name="Anton Vasilyev" userId="c9a2c3308cbc88f4" providerId="Windows Live" clId="Web-{12298936-F568-43B8-9D28-3BFC2EB8E404}" dt="2020-11-03T13:43:39.066" v="219" actId="20577"/>
        <pc:sldMkLst>
          <pc:docMk/>
          <pc:sldMk cId="3091900579" sldId="261"/>
        </pc:sldMkLst>
        <pc:spChg chg="mod">
          <ac:chgData name="Anton Vasilyev" userId="c9a2c3308cbc88f4" providerId="Windows Live" clId="Web-{12298936-F568-43B8-9D28-3BFC2EB8E404}" dt="2020-11-03T13:42:34.720" v="95" actId="20577"/>
          <ac:spMkLst>
            <pc:docMk/>
            <pc:sldMk cId="3091900579" sldId="261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43:39.066" v="219" actId="20577"/>
          <ac:spMkLst>
            <pc:docMk/>
            <pc:sldMk cId="3091900579" sldId="261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4:47.676" v="312" actId="20577"/>
        <pc:sldMkLst>
          <pc:docMk/>
          <pc:sldMk cId="3718391097" sldId="262"/>
        </pc:sldMkLst>
        <pc:spChg chg="mod">
          <ac:chgData name="Anton Vasilyev" userId="c9a2c3308cbc88f4" providerId="Windows Live" clId="Web-{12298936-F568-43B8-9D28-3BFC2EB8E404}" dt="2020-11-03T13:44:03.082" v="225" actId="20577"/>
          <ac:spMkLst>
            <pc:docMk/>
            <pc:sldMk cId="3718391097" sldId="262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4:47.676" v="312" actId="20577"/>
          <ac:spMkLst>
            <pc:docMk/>
            <pc:sldMk cId="3718391097" sldId="262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6:44.085" v="342" actId="20577"/>
        <pc:sldMkLst>
          <pc:docMk/>
          <pc:sldMk cId="965635153" sldId="263"/>
        </pc:sldMkLst>
        <pc:spChg chg="mod">
          <ac:chgData name="Anton Vasilyev" userId="c9a2c3308cbc88f4" providerId="Windows Live" clId="Web-{12298936-F568-43B8-9D28-3BFC2EB8E404}" dt="2020-11-03T13:55:14.020" v="317" actId="20577"/>
          <ac:spMkLst>
            <pc:docMk/>
            <pc:sldMk cId="965635153" sldId="263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6:44.085" v="342" actId="20577"/>
          <ac:spMkLst>
            <pc:docMk/>
            <pc:sldMk cId="965635153" sldId="263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4:40:21.612" v="455" actId="20577"/>
        <pc:sldMkLst>
          <pc:docMk/>
          <pc:sldMk cId="2471483575" sldId="264"/>
        </pc:sldMkLst>
        <pc:spChg chg="add del mod">
          <ac:chgData name="Anton Vasilyev" userId="c9a2c3308cbc88f4" providerId="Windows Live" clId="Web-{12298936-F568-43B8-9D28-3BFC2EB8E404}" dt="2020-11-03T14:40:21.612" v="455" actId="20577"/>
          <ac:spMkLst>
            <pc:docMk/>
            <pc:sldMk cId="2471483575" sldId="264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4:31:50.819" v="402"/>
          <ac:spMkLst>
            <pc:docMk/>
            <pc:sldMk cId="2471483575" sldId="264"/>
            <ac:spMk id="5" creationId="{8CF9071F-56BA-4D42-805B-F9C202EFBD28}"/>
          </ac:spMkLst>
        </pc:spChg>
      </pc:sldChg>
      <pc:sldChg chg="addSp modSp new del">
        <pc:chgData name="Anton Vasilyev" userId="c9a2c3308cbc88f4" providerId="Windows Live" clId="Web-{12298936-F568-43B8-9D28-3BFC2EB8E404}" dt="2020-11-03T14:34:17.994" v="435"/>
        <pc:sldMkLst>
          <pc:docMk/>
          <pc:sldMk cId="2300021634" sldId="265"/>
        </pc:sldMkLst>
        <pc:spChg chg="mod">
          <ac:chgData name="Anton Vasilyev" userId="c9a2c3308cbc88f4" providerId="Windows Live" clId="Web-{12298936-F568-43B8-9D28-3BFC2EB8E404}" dt="2020-11-03T14:34:15.807" v="433" actId="20577"/>
          <ac:spMkLst>
            <pc:docMk/>
            <pc:sldMk cId="2300021634" sldId="265"/>
            <ac:spMk id="3" creationId="{482E9BFB-9720-4E32-94A2-522EA3F641F7}"/>
          </ac:spMkLst>
        </pc:spChg>
        <pc:spChg chg="add">
          <ac:chgData name="Anton Vasilyev" userId="c9a2c3308cbc88f4" providerId="Windows Live" clId="Web-{12298936-F568-43B8-9D28-3BFC2EB8E404}" dt="2020-11-03T14:33:33.884" v="421"/>
          <ac:spMkLst>
            <pc:docMk/>
            <pc:sldMk cId="2300021634" sldId="265"/>
            <ac:spMk id="5" creationId="{DC27382D-3D0E-4AC4-8891-AF03F0E1066C}"/>
          </ac:spMkLst>
        </pc:spChg>
        <pc:spChg chg="add mod">
          <ac:chgData name="Anton Vasilyev" userId="c9a2c3308cbc88f4" providerId="Windows Live" clId="Web-{12298936-F568-43B8-9D28-3BFC2EB8E404}" dt="2020-11-03T14:34:13.885" v="429" actId="20577"/>
          <ac:spMkLst>
            <pc:docMk/>
            <pc:sldMk cId="2300021634" sldId="265"/>
            <ac:spMk id="6" creationId="{ED6C0532-906D-488A-94C1-DCFCC18FCDB6}"/>
          </ac:spMkLst>
        </pc:spChg>
      </pc:sldChg>
      <pc:sldMasterChg chg="mod modSldLayout">
        <pc:chgData name="Anton Vasilyev" userId="c9a2c3308cbc88f4" providerId="Windows Live" clId="Web-{12298936-F568-43B8-9D28-3BFC2EB8E404}" dt="2020-11-03T09:24:03.255" v="2"/>
        <pc:sldMasterMkLst>
          <pc:docMk/>
          <pc:sldMasterMk cId="2460954070" sldId="2147483660"/>
        </pc:sldMasterMkLst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Anton Vasilyev" userId="c9a2c3308cbc88f4" providerId="LiveId" clId="{97318E94-913A-4968-9B42-FAD2D3407C3D}"/>
    <pc:docChg chg="addSld modSld">
      <pc:chgData name="Anton Vasilyev" userId="c9a2c3308cbc88f4" providerId="LiveId" clId="{97318E94-913A-4968-9B42-FAD2D3407C3D}" dt="2021-01-11T14:00:46.790" v="357" actId="20577"/>
      <pc:docMkLst>
        <pc:docMk/>
      </pc:docMkLst>
      <pc:sldChg chg="modSp mod">
        <pc:chgData name="Anton Vasilyev" userId="c9a2c3308cbc88f4" providerId="LiveId" clId="{97318E94-913A-4968-9B42-FAD2D3407C3D}" dt="2021-01-11T13:59:27.246" v="148" actId="20577"/>
        <pc:sldMkLst>
          <pc:docMk/>
          <pc:sldMk cId="3982922168" sldId="297"/>
        </pc:sldMkLst>
        <pc:spChg chg="mod">
          <ac:chgData name="Anton Vasilyev" userId="c9a2c3308cbc88f4" providerId="LiveId" clId="{97318E94-913A-4968-9B42-FAD2D3407C3D}" dt="2021-01-11T13:59:27.246" v="148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7318E94-913A-4968-9B42-FAD2D3407C3D}" dt="2021-01-11T14:00:46.790" v="357" actId="20577"/>
        <pc:sldMkLst>
          <pc:docMk/>
          <pc:sldMk cId="1092731328" sldId="302"/>
        </pc:sldMkLst>
        <pc:spChg chg="mod">
          <ac:chgData name="Anton Vasilyev" userId="c9a2c3308cbc88f4" providerId="LiveId" clId="{97318E94-913A-4968-9B42-FAD2D3407C3D}" dt="2021-01-11T14:00:46.790" v="357" actId="20577"/>
          <ac:spMkLst>
            <pc:docMk/>
            <pc:sldMk cId="1092731328" sldId="302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A8F99119-FFFB-4347-9B94-A35508771FDA}"/>
    <pc:docChg chg="undo redo custSel addSld delSld modSld sldOrd">
      <pc:chgData name="Anton Vasilyev" userId="c9a2c3308cbc88f4" providerId="LiveId" clId="{A8F99119-FFFB-4347-9B94-A35508771FDA}" dt="2020-11-09T14:41:43.465" v="4256" actId="2711"/>
      <pc:docMkLst>
        <pc:docMk/>
      </pc:docMkLst>
      <pc:sldChg chg="modSp mod">
        <pc:chgData name="Anton Vasilyev" userId="c9a2c3308cbc88f4" providerId="LiveId" clId="{A8F99119-FFFB-4347-9B94-A35508771FDA}" dt="2020-11-09T11:34:18.527" v="72" actId="27636"/>
        <pc:sldMkLst>
          <pc:docMk/>
          <pc:sldMk cId="55206672" sldId="257"/>
        </pc:sldMkLst>
        <pc:spChg chg="mod">
          <ac:chgData name="Anton Vasilyev" userId="c9a2c3308cbc88f4" providerId="LiveId" clId="{A8F99119-FFFB-4347-9B94-A35508771FDA}" dt="2020-11-09T11:34:18.527" v="72" actId="27636"/>
          <ac:spMkLst>
            <pc:docMk/>
            <pc:sldMk cId="55206672" sldId="257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1:34:18.539" v="73" actId="27636"/>
        <pc:sldMkLst>
          <pc:docMk/>
          <pc:sldMk cId="2155980183" sldId="259"/>
        </pc:sldMkLst>
        <pc:spChg chg="mod">
          <ac:chgData name="Anton Vasilyev" userId="c9a2c3308cbc88f4" providerId="LiveId" clId="{A8F99119-FFFB-4347-9B94-A35508771FDA}" dt="2020-11-09T11:34:18.539" v="73" actId="27636"/>
          <ac:spMkLst>
            <pc:docMk/>
            <pc:sldMk cId="2155980183" sldId="259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2:31:31.587" v="855" actId="6549"/>
        <pc:sldMkLst>
          <pc:docMk/>
          <pc:sldMk cId="3718391097" sldId="262"/>
        </pc:sldMkLst>
        <pc:spChg chg="mod">
          <ac:chgData name="Anton Vasilyev" userId="c9a2c3308cbc88f4" providerId="LiveId" clId="{A8F99119-FFFB-4347-9B94-A35508771FDA}" dt="2020-11-09T12:31:31.587" v="855" actId="6549"/>
          <ac:spMkLst>
            <pc:docMk/>
            <pc:sldMk cId="3718391097" sldId="262"/>
            <ac:spMk id="3" creationId="{6EB5EA79-2747-4663-9DD7-388DB5EDF6F6}"/>
          </ac:spMkLst>
        </pc:spChg>
      </pc:sldChg>
      <pc:sldChg chg="modSp del mod">
        <pc:chgData name="Anton Vasilyev" userId="c9a2c3308cbc88f4" providerId="LiveId" clId="{A8F99119-FFFB-4347-9B94-A35508771FDA}" dt="2020-11-09T11:37:36.701" v="160" actId="2696"/>
        <pc:sldMkLst>
          <pc:docMk/>
          <pc:sldMk cId="2471483575" sldId="264"/>
        </pc:sldMkLst>
        <pc:spChg chg="mod">
          <ac:chgData name="Anton Vasilyev" userId="c9a2c3308cbc88f4" providerId="LiveId" clId="{A8F99119-FFFB-4347-9B94-A35508771FDA}" dt="2020-11-03T15:02:19.877" v="43" actId="5793"/>
          <ac:spMkLst>
            <pc:docMk/>
            <pc:sldMk cId="2471483575" sldId="264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1:57:47.190" v="267" actId="5793"/>
        <pc:sldMkLst>
          <pc:docMk/>
          <pc:sldMk cId="2126492656" sldId="265"/>
        </pc:sldMkLst>
        <pc:spChg chg="mod">
          <ac:chgData name="Anton Vasilyev" userId="c9a2c3308cbc88f4" providerId="LiveId" clId="{A8F99119-FFFB-4347-9B94-A35508771FDA}" dt="2020-11-09T11:38:18.847" v="218" actId="20577"/>
          <ac:spMkLst>
            <pc:docMk/>
            <pc:sldMk cId="2126492656" sldId="26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1:57:47.190" v="267" actId="5793"/>
          <ac:spMkLst>
            <pc:docMk/>
            <pc:sldMk cId="2126492656" sldId="26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1:53.002" v="858" actId="20577"/>
        <pc:sldMkLst>
          <pc:docMk/>
          <pc:sldMk cId="1919162327" sldId="266"/>
        </pc:sldMkLst>
        <pc:spChg chg="mod">
          <ac:chgData name="Anton Vasilyev" userId="c9a2c3308cbc88f4" providerId="LiveId" clId="{A8F99119-FFFB-4347-9B94-A35508771FDA}" dt="2020-11-09T11:59:27.774" v="324" actId="20577"/>
          <ac:spMkLst>
            <pc:docMk/>
            <pc:sldMk cId="1919162327" sldId="266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31:53.002" v="858" actId="20577"/>
          <ac:spMkLst>
            <pc:docMk/>
            <pc:sldMk cId="1919162327" sldId="266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24:22.461" v="825" actId="1076"/>
        <pc:sldMkLst>
          <pc:docMk/>
          <pc:sldMk cId="500289678" sldId="267"/>
        </pc:sldMkLst>
        <pc:spChg chg="del mod">
          <ac:chgData name="Anton Vasilyev" userId="c9a2c3308cbc88f4" providerId="LiveId" clId="{A8F99119-FFFB-4347-9B94-A35508771FDA}" dt="2020-11-09T12:00:54.645" v="387" actId="478"/>
          <ac:spMkLst>
            <pc:docMk/>
            <pc:sldMk cId="500289678" sldId="267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00:58.208" v="388" actId="478"/>
          <ac:spMkLst>
            <pc:docMk/>
            <pc:sldMk cId="500289678" sldId="267"/>
            <ac:spMk id="6" creationId="{70B0DAF3-B876-4300-80CC-2F181EE9CE3D}"/>
          </ac:spMkLst>
        </pc:spChg>
        <pc:picChg chg="add mod">
          <ac:chgData name="Anton Vasilyev" userId="c9a2c3308cbc88f4" providerId="LiveId" clId="{A8F99119-FFFB-4347-9B94-A35508771FDA}" dt="2020-11-09T12:24:22.461" v="825" actId="1076"/>
          <ac:picMkLst>
            <pc:docMk/>
            <pc:sldMk cId="500289678" sldId="267"/>
            <ac:picMk id="7" creationId="{7E9715F4-EAAB-41E9-ABAD-315A8C312243}"/>
          </ac:picMkLst>
        </pc:picChg>
      </pc:sldChg>
      <pc:sldChg chg="new del">
        <pc:chgData name="Anton Vasilyev" userId="c9a2c3308cbc88f4" providerId="LiveId" clId="{A8F99119-FFFB-4347-9B94-A35508771FDA}" dt="2020-11-09T12:05:11.181" v="395" actId="2696"/>
        <pc:sldMkLst>
          <pc:docMk/>
          <pc:sldMk cId="2783319270" sldId="268"/>
        </pc:sldMkLst>
      </pc:sldChg>
      <pc:sldChg chg="modSp add mod ord">
        <pc:chgData name="Anton Vasilyev" userId="c9a2c3308cbc88f4" providerId="LiveId" clId="{A8F99119-FFFB-4347-9B94-A35508771FDA}" dt="2020-11-09T12:08:25.891" v="510" actId="403"/>
        <pc:sldMkLst>
          <pc:docMk/>
          <pc:sldMk cId="4175550335" sldId="268"/>
        </pc:sldMkLst>
        <pc:spChg chg="mod">
          <ac:chgData name="Anton Vasilyev" userId="c9a2c3308cbc88f4" providerId="LiveId" clId="{A8F99119-FFFB-4347-9B94-A35508771FDA}" dt="2020-11-09T12:05:27.502" v="417" actId="20577"/>
          <ac:spMkLst>
            <pc:docMk/>
            <pc:sldMk cId="4175550335" sldId="268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08:25.891" v="510" actId="403"/>
          <ac:spMkLst>
            <pc:docMk/>
            <pc:sldMk cId="4175550335" sldId="26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2:09.427" v="862" actId="20577"/>
        <pc:sldMkLst>
          <pc:docMk/>
          <pc:sldMk cId="3945272560" sldId="269"/>
        </pc:sldMkLst>
        <pc:spChg chg="mod">
          <ac:chgData name="Anton Vasilyev" userId="c9a2c3308cbc88f4" providerId="LiveId" clId="{A8F99119-FFFB-4347-9B94-A35508771FDA}" dt="2020-11-09T12:32:09.427" v="862" actId="20577"/>
          <ac:spMkLst>
            <pc:docMk/>
            <pc:sldMk cId="3945272560" sldId="269"/>
            <ac:spMk id="3" creationId="{6EB5EA79-2747-4663-9DD7-388DB5EDF6F6}"/>
          </ac:spMkLst>
        </pc:spChg>
      </pc:sldChg>
      <pc:sldChg chg="addSp modSp add mod">
        <pc:chgData name="Anton Vasilyev" userId="c9a2c3308cbc88f4" providerId="LiveId" clId="{A8F99119-FFFB-4347-9B94-A35508771FDA}" dt="2020-11-09T12:14:06.271" v="643" actId="1076"/>
        <pc:sldMkLst>
          <pc:docMk/>
          <pc:sldMk cId="4044844545" sldId="270"/>
        </pc:sldMkLst>
        <pc:spChg chg="mod">
          <ac:chgData name="Anton Vasilyev" userId="c9a2c3308cbc88f4" providerId="LiveId" clId="{A8F99119-FFFB-4347-9B94-A35508771FDA}" dt="2020-11-09T12:13:49.500" v="641" actId="2711"/>
          <ac:spMkLst>
            <pc:docMk/>
            <pc:sldMk cId="4044844545" sldId="270"/>
            <ac:spMk id="3" creationId="{6EB5EA79-2747-4663-9DD7-388DB5EDF6F6}"/>
          </ac:spMkLst>
        </pc:spChg>
        <pc:picChg chg="add mod">
          <ac:chgData name="Anton Vasilyev" userId="c9a2c3308cbc88f4" providerId="LiveId" clId="{A8F99119-FFFB-4347-9B94-A35508771FDA}" dt="2020-11-09T12:14:06.271" v="643" actId="1076"/>
          <ac:picMkLst>
            <pc:docMk/>
            <pc:sldMk cId="4044844545" sldId="270"/>
            <ac:picMk id="5" creationId="{28BAD9D6-786F-4242-BCAC-515E0C7B615A}"/>
          </ac:picMkLst>
        </pc:picChg>
      </pc:sldChg>
      <pc:sldChg chg="delSp modSp add mod">
        <pc:chgData name="Anton Vasilyev" userId="c9a2c3308cbc88f4" providerId="LiveId" clId="{A8F99119-FFFB-4347-9B94-A35508771FDA}" dt="2020-11-09T12:14:59.112" v="662" actId="255"/>
        <pc:sldMkLst>
          <pc:docMk/>
          <pc:sldMk cId="3672457300" sldId="271"/>
        </pc:sldMkLst>
        <pc:spChg chg="mod">
          <ac:chgData name="Anton Vasilyev" userId="c9a2c3308cbc88f4" providerId="LiveId" clId="{A8F99119-FFFB-4347-9B94-A35508771FDA}" dt="2020-11-09T12:14:59.112" v="662" actId="255"/>
          <ac:spMkLst>
            <pc:docMk/>
            <pc:sldMk cId="3672457300" sldId="271"/>
            <ac:spMk id="3" creationId="{6EB5EA79-2747-4663-9DD7-388DB5EDF6F6}"/>
          </ac:spMkLst>
        </pc:spChg>
        <pc:picChg chg="del">
          <ac:chgData name="Anton Vasilyev" userId="c9a2c3308cbc88f4" providerId="LiveId" clId="{A8F99119-FFFB-4347-9B94-A35508771FDA}" dt="2020-11-09T12:14:33.759" v="645" actId="478"/>
          <ac:picMkLst>
            <pc:docMk/>
            <pc:sldMk cId="3672457300" sldId="271"/>
            <ac:picMk id="5" creationId="{28BAD9D6-786F-4242-BCAC-515E0C7B615A}"/>
          </ac:picMkLst>
        </pc:picChg>
      </pc:sldChg>
      <pc:sldChg chg="modSp add mod">
        <pc:chgData name="Anton Vasilyev" userId="c9a2c3308cbc88f4" providerId="LiveId" clId="{A8F99119-FFFB-4347-9B94-A35508771FDA}" dt="2020-11-09T12:21:46.280" v="759" actId="255"/>
        <pc:sldMkLst>
          <pc:docMk/>
          <pc:sldMk cId="2028285975" sldId="272"/>
        </pc:sldMkLst>
        <pc:spChg chg="mod">
          <ac:chgData name="Anton Vasilyev" userId="c9a2c3308cbc88f4" providerId="LiveId" clId="{A8F99119-FFFB-4347-9B94-A35508771FDA}" dt="2020-11-09T12:21:46.280" v="759" actId="255"/>
          <ac:spMkLst>
            <pc:docMk/>
            <pc:sldMk cId="2028285975" sldId="27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19:20.911" v="735" actId="20577"/>
        <pc:sldMkLst>
          <pc:docMk/>
          <pc:sldMk cId="3009522904" sldId="273"/>
        </pc:sldMkLst>
        <pc:spChg chg="mod">
          <ac:chgData name="Anton Vasilyev" userId="c9a2c3308cbc88f4" providerId="LiveId" clId="{A8F99119-FFFB-4347-9B94-A35508771FDA}" dt="2020-11-09T12:19:20.911" v="735" actId="20577"/>
          <ac:spMkLst>
            <pc:docMk/>
            <pc:sldMk cId="3009522904" sldId="273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22:28.150" v="769" actId="15"/>
        <pc:sldMkLst>
          <pc:docMk/>
          <pc:sldMk cId="74763592" sldId="274"/>
        </pc:sldMkLst>
        <pc:spChg chg="mod">
          <ac:chgData name="Anton Vasilyev" userId="c9a2c3308cbc88f4" providerId="LiveId" clId="{A8F99119-FFFB-4347-9B94-A35508771FDA}" dt="2020-11-09T12:19:59.261" v="738" actId="27636"/>
          <ac:spMkLst>
            <pc:docMk/>
            <pc:sldMk cId="74763592" sldId="274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22:28.150" v="769" actId="15"/>
          <ac:spMkLst>
            <pc:docMk/>
            <pc:sldMk cId="74763592" sldId="274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32:31.075" v="863" actId="1076"/>
        <pc:sldMkLst>
          <pc:docMk/>
          <pc:sldMk cId="2447925966" sldId="275"/>
        </pc:sldMkLst>
        <pc:spChg chg="mod">
          <ac:chgData name="Anton Vasilyev" userId="c9a2c3308cbc88f4" providerId="LiveId" clId="{A8F99119-FFFB-4347-9B94-A35508771FDA}" dt="2020-11-09T12:22:56.176" v="803" actId="20577"/>
          <ac:spMkLst>
            <pc:docMk/>
            <pc:sldMk cId="2447925966" sldId="275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2:23:00.338" v="804" actId="478"/>
          <ac:spMkLst>
            <pc:docMk/>
            <pc:sldMk cId="2447925966" sldId="275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23:03.077" v="805" actId="478"/>
          <ac:spMkLst>
            <pc:docMk/>
            <pc:sldMk cId="2447925966" sldId="275"/>
            <ac:spMk id="6" creationId="{E4032510-EF82-435C-A27F-6E314D61F581}"/>
          </ac:spMkLst>
        </pc:spChg>
        <pc:picChg chg="add mod">
          <ac:chgData name="Anton Vasilyev" userId="c9a2c3308cbc88f4" providerId="LiveId" clId="{A8F99119-FFFB-4347-9B94-A35508771FDA}" dt="2020-11-09T12:32:31.075" v="863" actId="1076"/>
          <ac:picMkLst>
            <pc:docMk/>
            <pc:sldMk cId="2447925966" sldId="275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4:00.861" v="824" actId="1076"/>
        <pc:sldMkLst>
          <pc:docMk/>
          <pc:sldMk cId="1934416503" sldId="276"/>
        </pc:sldMkLst>
        <pc:spChg chg="mod">
          <ac:chgData name="Anton Vasilyev" userId="c9a2c3308cbc88f4" providerId="LiveId" clId="{A8F99119-FFFB-4347-9B94-A35508771FDA}" dt="2020-11-09T12:23:47.744" v="822" actId="20577"/>
          <ac:spMkLst>
            <pc:docMk/>
            <pc:sldMk cId="1934416503" sldId="276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2:24:00.861" v="824" actId="1076"/>
          <ac:picMkLst>
            <pc:docMk/>
            <pc:sldMk cId="1934416503" sldId="276"/>
            <ac:picMk id="3" creationId="{DAC1B755-833B-469F-AD34-51EE0C9D952B}"/>
          </ac:picMkLst>
        </pc:picChg>
        <pc:picChg chg="del">
          <ac:chgData name="Anton Vasilyev" userId="c9a2c3308cbc88f4" providerId="LiveId" clId="{A8F99119-FFFB-4347-9B94-A35508771FDA}" dt="2020-11-09T12:23:40.717" v="810" actId="478"/>
          <ac:picMkLst>
            <pc:docMk/>
            <pc:sldMk cId="1934416503" sldId="276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5:03.620" v="842" actId="1076"/>
        <pc:sldMkLst>
          <pc:docMk/>
          <pc:sldMk cId="393434215" sldId="277"/>
        </pc:sldMkLst>
        <pc:spChg chg="mod">
          <ac:chgData name="Anton Vasilyev" userId="c9a2c3308cbc88f4" providerId="LiveId" clId="{A8F99119-FFFB-4347-9B94-A35508771FDA}" dt="2020-11-09T12:24:50.829" v="839" actId="20577"/>
          <ac:spMkLst>
            <pc:docMk/>
            <pc:sldMk cId="393434215" sldId="277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2:24:53.005" v="840" actId="478"/>
          <ac:picMkLst>
            <pc:docMk/>
            <pc:sldMk cId="393434215" sldId="277"/>
            <ac:picMk id="3" creationId="{DAC1B755-833B-469F-AD34-51EE0C9D952B}"/>
          </ac:picMkLst>
        </pc:picChg>
        <pc:picChg chg="add mod">
          <ac:chgData name="Anton Vasilyev" userId="c9a2c3308cbc88f4" providerId="LiveId" clId="{A8F99119-FFFB-4347-9B94-A35508771FDA}" dt="2020-11-09T12:25:03.620" v="842" actId="1076"/>
          <ac:picMkLst>
            <pc:docMk/>
            <pc:sldMk cId="393434215" sldId="277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5:40.431" v="846" actId="1076"/>
        <pc:sldMkLst>
          <pc:docMk/>
          <pc:sldMk cId="2084164705" sldId="278"/>
        </pc:sldMkLst>
        <pc:picChg chg="add mod">
          <ac:chgData name="Anton Vasilyev" userId="c9a2c3308cbc88f4" providerId="LiveId" clId="{A8F99119-FFFB-4347-9B94-A35508771FDA}" dt="2020-11-09T12:25:40.431" v="846" actId="1076"/>
          <ac:picMkLst>
            <pc:docMk/>
            <pc:sldMk cId="2084164705" sldId="278"/>
            <ac:picMk id="3" creationId="{FD3D10FE-DD5B-42C5-A063-DE47DD14D84E}"/>
          </ac:picMkLst>
        </pc:picChg>
        <pc:picChg chg="del">
          <ac:chgData name="Anton Vasilyev" userId="c9a2c3308cbc88f4" providerId="LiveId" clId="{A8F99119-FFFB-4347-9B94-A35508771FDA}" dt="2020-11-09T12:25:29.597" v="844" actId="478"/>
          <ac:picMkLst>
            <pc:docMk/>
            <pc:sldMk cId="2084164705" sldId="278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6:04.829" v="850" actId="1076"/>
        <pc:sldMkLst>
          <pc:docMk/>
          <pc:sldMk cId="1490020622" sldId="279"/>
        </pc:sldMkLst>
        <pc:picChg chg="del">
          <ac:chgData name="Anton Vasilyev" userId="c9a2c3308cbc88f4" providerId="LiveId" clId="{A8F99119-FFFB-4347-9B94-A35508771FDA}" dt="2020-11-09T12:25:56.174" v="848" actId="478"/>
          <ac:picMkLst>
            <pc:docMk/>
            <pc:sldMk cId="1490020622" sldId="279"/>
            <ac:picMk id="3" creationId="{FD3D10FE-DD5B-42C5-A063-DE47DD14D84E}"/>
          </ac:picMkLst>
        </pc:picChg>
        <pc:picChg chg="add mod">
          <ac:chgData name="Anton Vasilyev" userId="c9a2c3308cbc88f4" providerId="LiveId" clId="{A8F99119-FFFB-4347-9B94-A35508771FDA}" dt="2020-11-09T12:26:04.829" v="850" actId="1076"/>
          <ac:picMkLst>
            <pc:docMk/>
            <pc:sldMk cId="1490020622" sldId="279"/>
            <ac:picMk id="5" creationId="{CAE58F50-3AE2-487E-86FD-607BC3736AA6}"/>
          </ac:picMkLst>
        </pc:picChg>
      </pc:sldChg>
      <pc:sldChg chg="addSp delSp modSp add mod">
        <pc:chgData name="Anton Vasilyev" userId="c9a2c3308cbc88f4" providerId="LiveId" clId="{A8F99119-FFFB-4347-9B94-A35508771FDA}" dt="2020-11-09T12:26:31.807" v="854" actId="1076"/>
        <pc:sldMkLst>
          <pc:docMk/>
          <pc:sldMk cId="2559597942" sldId="280"/>
        </pc:sldMkLst>
        <pc:picChg chg="add mod">
          <ac:chgData name="Anton Vasilyev" userId="c9a2c3308cbc88f4" providerId="LiveId" clId="{A8F99119-FFFB-4347-9B94-A35508771FDA}" dt="2020-11-09T12:26:31.807" v="854" actId="1076"/>
          <ac:picMkLst>
            <pc:docMk/>
            <pc:sldMk cId="2559597942" sldId="280"/>
            <ac:picMk id="3" creationId="{C0A83B48-3BD6-48E0-A497-554843069C10}"/>
          </ac:picMkLst>
        </pc:picChg>
        <pc:picChg chg="del">
          <ac:chgData name="Anton Vasilyev" userId="c9a2c3308cbc88f4" providerId="LiveId" clId="{A8F99119-FFFB-4347-9B94-A35508771FDA}" dt="2020-11-09T12:26:25.198" v="852" actId="478"/>
          <ac:picMkLst>
            <pc:docMk/>
            <pc:sldMk cId="2559597942" sldId="280"/>
            <ac:picMk id="5" creationId="{CAE58F50-3AE2-487E-86FD-607BC3736AA6}"/>
          </ac:picMkLst>
        </pc:picChg>
      </pc:sldChg>
      <pc:sldChg chg="modSp add mod ord">
        <pc:chgData name="Anton Vasilyev" userId="c9a2c3308cbc88f4" providerId="LiveId" clId="{A8F99119-FFFB-4347-9B94-A35508771FDA}" dt="2020-11-09T13:22:04.566" v="896" actId="6549"/>
        <pc:sldMkLst>
          <pc:docMk/>
          <pc:sldMk cId="3425571670" sldId="281"/>
        </pc:sldMkLst>
        <pc:spChg chg="mod">
          <ac:chgData name="Anton Vasilyev" userId="c9a2c3308cbc88f4" providerId="LiveId" clId="{A8F99119-FFFB-4347-9B94-A35508771FDA}" dt="2020-11-09T13:20:22.226" v="867"/>
          <ac:spMkLst>
            <pc:docMk/>
            <pc:sldMk cId="3425571670" sldId="28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22:04.566" v="896" actId="6549"/>
          <ac:spMkLst>
            <pc:docMk/>
            <pc:sldMk cId="3425571670" sldId="281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3:23:07.108" v="947" actId="1076"/>
        <pc:sldMkLst>
          <pc:docMk/>
          <pc:sldMk cId="2225657827" sldId="282"/>
        </pc:sldMkLst>
        <pc:spChg chg="mod">
          <ac:chgData name="Anton Vasilyev" userId="c9a2c3308cbc88f4" providerId="LiveId" clId="{A8F99119-FFFB-4347-9B94-A35508771FDA}" dt="2020-11-09T13:22:46.067" v="943" actId="20577"/>
          <ac:spMkLst>
            <pc:docMk/>
            <pc:sldMk cId="2225657827" sldId="282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3:22:50.815" v="944" actId="478"/>
          <ac:spMkLst>
            <pc:docMk/>
            <pc:sldMk cId="2225657827" sldId="282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3:22:54.925" v="945" actId="478"/>
          <ac:spMkLst>
            <pc:docMk/>
            <pc:sldMk cId="2225657827" sldId="282"/>
            <ac:spMk id="6" creationId="{4B35852C-D291-45D1-BB3A-D2DE42AA08E9}"/>
          </ac:spMkLst>
        </pc:spChg>
        <pc:picChg chg="add mod">
          <ac:chgData name="Anton Vasilyev" userId="c9a2c3308cbc88f4" providerId="LiveId" clId="{A8F99119-FFFB-4347-9B94-A35508771FDA}" dt="2020-11-09T13:23:07.108" v="947" actId="1076"/>
          <ac:picMkLst>
            <pc:docMk/>
            <pc:sldMk cId="2225657827" sldId="282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3:44.101" v="964" actId="1076"/>
        <pc:sldMkLst>
          <pc:docMk/>
          <pc:sldMk cId="2957237505" sldId="283"/>
        </pc:sldMkLst>
        <pc:spChg chg="mod">
          <ac:chgData name="Anton Vasilyev" userId="c9a2c3308cbc88f4" providerId="LiveId" clId="{A8F99119-FFFB-4347-9B94-A35508771FDA}" dt="2020-11-09T13:23:22.917" v="961" actId="20577"/>
          <ac:spMkLst>
            <pc:docMk/>
            <pc:sldMk cId="2957237505" sldId="283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3:23:44.101" v="964" actId="1076"/>
          <ac:picMkLst>
            <pc:docMk/>
            <pc:sldMk cId="2957237505" sldId="283"/>
            <ac:picMk id="3" creationId="{3175CF42-23AC-444B-8B69-EF1880C623C9}"/>
          </ac:picMkLst>
        </pc:picChg>
        <pc:picChg chg="del">
          <ac:chgData name="Anton Vasilyev" userId="c9a2c3308cbc88f4" providerId="LiveId" clId="{A8F99119-FFFB-4347-9B94-A35508771FDA}" dt="2020-11-09T13:23:26.293" v="962" actId="478"/>
          <ac:picMkLst>
            <pc:docMk/>
            <pc:sldMk cId="2957237505" sldId="283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5:18.685" v="970" actId="1076"/>
        <pc:sldMkLst>
          <pc:docMk/>
          <pc:sldMk cId="3883675647" sldId="284"/>
        </pc:sldMkLst>
        <pc:spChg chg="mod">
          <ac:chgData name="Anton Vasilyev" userId="c9a2c3308cbc88f4" providerId="LiveId" clId="{A8F99119-FFFB-4347-9B94-A35508771FDA}" dt="2020-11-09T13:24:57.362" v="967" actId="27636"/>
          <ac:spMkLst>
            <pc:docMk/>
            <pc:sldMk cId="3883675647" sldId="284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3:25:00.004" v="968" actId="478"/>
          <ac:picMkLst>
            <pc:docMk/>
            <pc:sldMk cId="3883675647" sldId="284"/>
            <ac:picMk id="3" creationId="{3175CF42-23AC-444B-8B69-EF1880C623C9}"/>
          </ac:picMkLst>
        </pc:picChg>
        <pc:picChg chg="add mod">
          <ac:chgData name="Anton Vasilyev" userId="c9a2c3308cbc88f4" providerId="LiveId" clId="{A8F99119-FFFB-4347-9B94-A35508771FDA}" dt="2020-11-09T13:25:18.685" v="970" actId="1076"/>
          <ac:picMkLst>
            <pc:docMk/>
            <pc:sldMk cId="3883675647" sldId="284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45:04.194" v="1318" actId="20577"/>
        <pc:sldMkLst>
          <pc:docMk/>
          <pc:sldMk cId="2667846834" sldId="285"/>
        </pc:sldMkLst>
        <pc:spChg chg="mod">
          <ac:chgData name="Anton Vasilyev" userId="c9a2c3308cbc88f4" providerId="LiveId" clId="{A8F99119-FFFB-4347-9B94-A35508771FDA}" dt="2020-11-09T13:26:01.252" v="1029" actId="20577"/>
          <ac:spMkLst>
            <pc:docMk/>
            <pc:sldMk cId="2667846834" sldId="28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45:04.194" v="1318" actId="20577"/>
          <ac:spMkLst>
            <pc:docMk/>
            <pc:sldMk cId="2667846834" sldId="28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3:49:50.387" v="1399" actId="20577"/>
        <pc:sldMkLst>
          <pc:docMk/>
          <pc:sldMk cId="39667180" sldId="286"/>
        </pc:sldMkLst>
        <pc:spChg chg="mod">
          <ac:chgData name="Anton Vasilyev" userId="c9a2c3308cbc88f4" providerId="LiveId" clId="{A8F99119-FFFB-4347-9B94-A35508771FDA}" dt="2020-11-09T13:49:50.387" v="1399" actId="20577"/>
          <ac:spMkLst>
            <pc:docMk/>
            <pc:sldMk cId="39667180" sldId="286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3:53:34.812" v="1644" actId="255"/>
        <pc:sldMkLst>
          <pc:docMk/>
          <pc:sldMk cId="3293052585" sldId="287"/>
        </pc:sldMkLst>
        <pc:spChg chg="mod">
          <ac:chgData name="Anton Vasilyev" userId="c9a2c3308cbc88f4" providerId="LiveId" clId="{A8F99119-FFFB-4347-9B94-A35508771FDA}" dt="2020-11-09T13:53:34.812" v="1644" actId="255"/>
          <ac:spMkLst>
            <pc:docMk/>
            <pc:sldMk cId="3293052585" sldId="287"/>
            <ac:spMk id="3" creationId="{6EB5EA79-2747-4663-9DD7-388DB5EDF6F6}"/>
          </ac:spMkLst>
        </pc:spChg>
      </pc:sldChg>
      <pc:sldChg chg="addSp delSp modSp add mod ord">
        <pc:chgData name="Anton Vasilyev" userId="c9a2c3308cbc88f4" providerId="LiveId" clId="{A8F99119-FFFB-4347-9B94-A35508771FDA}" dt="2020-11-09T13:54:08.219" v="1650" actId="1076"/>
        <pc:sldMkLst>
          <pc:docMk/>
          <pc:sldMk cId="3057144070" sldId="288"/>
        </pc:sldMkLst>
        <pc:picChg chg="add mod">
          <ac:chgData name="Anton Vasilyev" userId="c9a2c3308cbc88f4" providerId="LiveId" clId="{A8F99119-FFFB-4347-9B94-A35508771FDA}" dt="2020-11-09T13:54:08.219" v="1650" actId="1076"/>
          <ac:picMkLst>
            <pc:docMk/>
            <pc:sldMk cId="3057144070" sldId="288"/>
            <ac:picMk id="3" creationId="{8D9B7BD1-3005-4089-A1F7-4A5C9822C196}"/>
          </ac:picMkLst>
        </pc:picChg>
        <pc:picChg chg="del">
          <ac:chgData name="Anton Vasilyev" userId="c9a2c3308cbc88f4" providerId="LiveId" clId="{A8F99119-FFFB-4347-9B94-A35508771FDA}" dt="2020-11-09T13:53:52.492" v="1648" actId="478"/>
          <ac:picMkLst>
            <pc:docMk/>
            <pc:sldMk cId="3057144070" sldId="288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59:04.627" v="2096" actId="20577"/>
        <pc:sldMkLst>
          <pc:docMk/>
          <pc:sldMk cId="3519335592" sldId="289"/>
        </pc:sldMkLst>
        <pc:spChg chg="mod">
          <ac:chgData name="Anton Vasilyev" userId="c9a2c3308cbc88f4" providerId="LiveId" clId="{A8F99119-FFFB-4347-9B94-A35508771FDA}" dt="2020-11-09T13:54:44.667" v="1683" actId="20577"/>
          <ac:spMkLst>
            <pc:docMk/>
            <pc:sldMk cId="3519335592" sldId="28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59:04.627" v="2096" actId="20577"/>
          <ac:spMkLst>
            <pc:docMk/>
            <pc:sldMk cId="3519335592" sldId="28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01:32.340" v="2404" actId="6549"/>
        <pc:sldMkLst>
          <pc:docMk/>
          <pc:sldMk cId="2437596111" sldId="290"/>
        </pc:sldMkLst>
        <pc:spChg chg="mod">
          <ac:chgData name="Anton Vasilyev" userId="c9a2c3308cbc88f4" providerId="LiveId" clId="{A8F99119-FFFB-4347-9B94-A35508771FDA}" dt="2020-11-09T13:58:50.542" v="2090" actId="20577"/>
          <ac:spMkLst>
            <pc:docMk/>
            <pc:sldMk cId="2437596111" sldId="290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1:32.340" v="2404" actId="6549"/>
          <ac:spMkLst>
            <pc:docMk/>
            <pc:sldMk cId="2437596111" sldId="290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4:17:46.541" v="2850"/>
        <pc:sldMkLst>
          <pc:docMk/>
          <pc:sldMk cId="3653755971" sldId="291"/>
        </pc:sldMkLst>
        <pc:spChg chg="mod">
          <ac:chgData name="Anton Vasilyev" userId="c9a2c3308cbc88f4" providerId="LiveId" clId="{A8F99119-FFFB-4347-9B94-A35508771FDA}" dt="2020-11-09T14:03:56.867" v="2415" actId="20577"/>
          <ac:spMkLst>
            <pc:docMk/>
            <pc:sldMk cId="3653755971" sldId="29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5:31.676" v="2623" actId="6549"/>
          <ac:spMkLst>
            <pc:docMk/>
            <pc:sldMk cId="3653755971" sldId="291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48.652" v="2778" actId="2711"/>
        <pc:sldMkLst>
          <pc:docMk/>
          <pc:sldMk cId="1847214258" sldId="292"/>
        </pc:sldMkLst>
        <pc:spChg chg="mod">
          <ac:chgData name="Anton Vasilyev" userId="c9a2c3308cbc88f4" providerId="LiveId" clId="{A8F99119-FFFB-4347-9B94-A35508771FDA}" dt="2020-11-09T14:07:42.235" v="2650" actId="20577"/>
          <ac:spMkLst>
            <pc:docMk/>
            <pc:sldMk cId="1847214258" sldId="292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15:48.652" v="2778" actId="2711"/>
          <ac:spMkLst>
            <pc:docMk/>
            <pc:sldMk cId="1847214258" sldId="29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27.133" v="2774" actId="2711"/>
        <pc:sldMkLst>
          <pc:docMk/>
          <pc:sldMk cId="2578945563" sldId="293"/>
        </pc:sldMkLst>
        <pc:spChg chg="mod">
          <ac:chgData name="Anton Vasilyev" userId="c9a2c3308cbc88f4" providerId="LiveId" clId="{A8F99119-FFFB-4347-9B94-A35508771FDA}" dt="2020-11-09T14:15:27.133" v="2774" actId="2711"/>
          <ac:spMkLst>
            <pc:docMk/>
            <pc:sldMk cId="2578945563" sldId="293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4:16:46.229" v="2819" actId="1076"/>
        <pc:sldMkLst>
          <pc:docMk/>
          <pc:sldMk cId="4187105725" sldId="294"/>
        </pc:sldMkLst>
        <pc:spChg chg="mod">
          <ac:chgData name="Anton Vasilyev" userId="c9a2c3308cbc88f4" providerId="LiveId" clId="{A8F99119-FFFB-4347-9B94-A35508771FDA}" dt="2020-11-09T14:16:16.979" v="2814" actId="20577"/>
          <ac:spMkLst>
            <pc:docMk/>
            <pc:sldMk cId="4187105725" sldId="294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6:23.333" v="2815" actId="478"/>
          <ac:spMkLst>
            <pc:docMk/>
            <pc:sldMk cId="4187105725" sldId="294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6:28.810" v="2816" actId="478"/>
          <ac:spMkLst>
            <pc:docMk/>
            <pc:sldMk cId="4187105725" sldId="294"/>
            <ac:spMk id="6" creationId="{79835990-1EB3-4C50-BA10-425BE24B375B}"/>
          </ac:spMkLst>
        </pc:spChg>
        <pc:picChg chg="add mod">
          <ac:chgData name="Anton Vasilyev" userId="c9a2c3308cbc88f4" providerId="LiveId" clId="{A8F99119-FFFB-4347-9B94-A35508771FDA}" dt="2020-11-09T14:16:46.229" v="2819" actId="1076"/>
          <ac:picMkLst>
            <pc:docMk/>
            <pc:sldMk cId="4187105725" sldId="294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7:37.443" v="2848" actId="1076"/>
        <pc:sldMkLst>
          <pc:docMk/>
          <pc:sldMk cId="3229664074" sldId="295"/>
        </pc:sldMkLst>
        <pc:spChg chg="mod">
          <ac:chgData name="Anton Vasilyev" userId="c9a2c3308cbc88f4" providerId="LiveId" clId="{A8F99119-FFFB-4347-9B94-A35508771FDA}" dt="2020-11-09T14:17:20.426" v="2845" actId="20577"/>
          <ac:spMkLst>
            <pc:docMk/>
            <pc:sldMk cId="3229664074" sldId="295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4:17:37.443" v="2848" actId="1076"/>
          <ac:picMkLst>
            <pc:docMk/>
            <pc:sldMk cId="3229664074" sldId="295"/>
            <ac:picMk id="3" creationId="{71E7A4D6-A4C1-4161-A4D6-07DBEAEA0AD0}"/>
          </ac:picMkLst>
        </pc:picChg>
        <pc:picChg chg="del">
          <ac:chgData name="Anton Vasilyev" userId="c9a2c3308cbc88f4" providerId="LiveId" clId="{A8F99119-FFFB-4347-9B94-A35508771FDA}" dt="2020-11-09T14:17:23.114" v="2846" actId="478"/>
          <ac:picMkLst>
            <pc:docMk/>
            <pc:sldMk cId="3229664074" sldId="295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8:50.506" v="2927" actId="1076"/>
        <pc:sldMkLst>
          <pc:docMk/>
          <pc:sldMk cId="3509179635" sldId="296"/>
        </pc:sldMkLst>
        <pc:spChg chg="mod">
          <ac:chgData name="Anton Vasilyev" userId="c9a2c3308cbc88f4" providerId="LiveId" clId="{A8F99119-FFFB-4347-9B94-A35508771FDA}" dt="2020-11-09T14:18:29.181" v="2923" actId="20577"/>
          <ac:spMkLst>
            <pc:docMk/>
            <pc:sldMk cId="3509179635" sldId="296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8:32.622" v="2924" actId="478"/>
          <ac:spMkLst>
            <pc:docMk/>
            <pc:sldMk cId="3509179635" sldId="296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8:34.874" v="2925" actId="478"/>
          <ac:spMkLst>
            <pc:docMk/>
            <pc:sldMk cId="3509179635" sldId="296"/>
            <ac:spMk id="6" creationId="{C692E63F-DCB1-4A98-8007-E002B0E899AA}"/>
          </ac:spMkLst>
        </pc:spChg>
        <pc:picChg chg="add mod">
          <ac:chgData name="Anton Vasilyev" userId="c9a2c3308cbc88f4" providerId="LiveId" clId="{A8F99119-FFFB-4347-9B94-A35508771FDA}" dt="2020-11-09T14:18:50.506" v="2927" actId="1076"/>
          <ac:picMkLst>
            <pc:docMk/>
            <pc:sldMk cId="3509179635" sldId="296"/>
            <ac:picMk id="7" creationId="{3CAC9A39-2961-4CA3-B06C-31C0D2115B65}"/>
          </ac:picMkLst>
        </pc:picChg>
      </pc:sldChg>
      <pc:sldChg chg="modSp add mod ord">
        <pc:chgData name="Anton Vasilyev" userId="c9a2c3308cbc88f4" providerId="LiveId" clId="{A8F99119-FFFB-4347-9B94-A35508771FDA}" dt="2020-11-09T14:22:18.187" v="3432" actId="20577"/>
        <pc:sldMkLst>
          <pc:docMk/>
          <pc:sldMk cId="3982922168" sldId="297"/>
        </pc:sldMkLst>
        <pc:spChg chg="mod">
          <ac:chgData name="Anton Vasilyev" userId="c9a2c3308cbc88f4" providerId="LiveId" clId="{A8F99119-FFFB-4347-9B94-A35508771FDA}" dt="2020-11-09T14:19:27.082" v="2963" actId="20577"/>
          <ac:spMkLst>
            <pc:docMk/>
            <pc:sldMk cId="3982922168" sldId="297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22:18.187" v="3432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1:51.593" v="3938" actId="20577"/>
        <pc:sldMkLst>
          <pc:docMk/>
          <pc:sldMk cId="2273940692" sldId="298"/>
        </pc:sldMkLst>
        <pc:spChg chg="mod">
          <ac:chgData name="Anton Vasilyev" userId="c9a2c3308cbc88f4" providerId="LiveId" clId="{A8F99119-FFFB-4347-9B94-A35508771FDA}" dt="2020-11-09T14:31:51.593" v="3938" actId="20577"/>
          <ac:spMkLst>
            <pc:docMk/>
            <pc:sldMk cId="2273940692" sldId="29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3:16.185" v="3970" actId="20577"/>
        <pc:sldMkLst>
          <pc:docMk/>
          <pc:sldMk cId="995942259" sldId="299"/>
        </pc:sldMkLst>
        <pc:spChg chg="mod">
          <ac:chgData name="Anton Vasilyev" userId="c9a2c3308cbc88f4" providerId="LiveId" clId="{A8F99119-FFFB-4347-9B94-A35508771FDA}" dt="2020-11-09T14:32:16.165" v="3956" actId="20577"/>
          <ac:spMkLst>
            <pc:docMk/>
            <pc:sldMk cId="995942259" sldId="29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33:16.185" v="3970" actId="20577"/>
          <ac:spMkLst>
            <pc:docMk/>
            <pc:sldMk cId="995942259" sldId="29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5:37.407" v="4065" actId="20577"/>
        <pc:sldMkLst>
          <pc:docMk/>
          <pc:sldMk cId="144817910" sldId="300"/>
        </pc:sldMkLst>
        <pc:spChg chg="mod">
          <ac:chgData name="Anton Vasilyev" userId="c9a2c3308cbc88f4" providerId="LiveId" clId="{A8F99119-FFFB-4347-9B94-A35508771FDA}" dt="2020-11-09T14:35:37.407" v="4065" actId="20577"/>
          <ac:spMkLst>
            <pc:docMk/>
            <pc:sldMk cId="144817910" sldId="300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41:43.465" v="4256" actId="2711"/>
        <pc:sldMkLst>
          <pc:docMk/>
          <pc:sldMk cId="2265233872" sldId="301"/>
        </pc:sldMkLst>
        <pc:spChg chg="mod">
          <ac:chgData name="Anton Vasilyev" userId="c9a2c3308cbc88f4" providerId="LiveId" clId="{A8F99119-FFFB-4347-9B94-A35508771FDA}" dt="2020-11-09T14:36:38.641" v="4068" actId="27636"/>
          <ac:spMkLst>
            <pc:docMk/>
            <pc:sldMk cId="2265233872" sldId="30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41:43.465" v="4256" actId="2711"/>
          <ac:spMkLst>
            <pc:docMk/>
            <pc:sldMk cId="2265233872" sldId="301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C18AAF8D-9BE0-4290-90B1-2DF34026586A}"/>
    <pc:docChg chg="custSel modSld">
      <pc:chgData name="Anton Vasilyev" userId="c9a2c3308cbc88f4" providerId="LiveId" clId="{C18AAF8D-9BE0-4290-90B1-2DF34026586A}" dt="2020-12-01T14:37:56.905" v="340" actId="14826"/>
      <pc:docMkLst>
        <pc:docMk/>
      </pc:docMkLst>
      <pc:sldChg chg="modSp mod">
        <pc:chgData name="Anton Vasilyev" userId="c9a2c3308cbc88f4" providerId="LiveId" clId="{C18AAF8D-9BE0-4290-90B1-2DF34026586A}" dt="2020-12-01T14:31:41.931" v="11" actId="20577"/>
        <pc:sldMkLst>
          <pc:docMk/>
          <pc:sldMk cId="3672457300" sldId="271"/>
        </pc:sldMkLst>
        <pc:spChg chg="mod">
          <ac:chgData name="Anton Vasilyev" userId="c9a2c3308cbc88f4" providerId="LiveId" clId="{C18AAF8D-9BE0-4290-90B1-2DF34026586A}" dt="2020-12-01T14:31:41.931" v="11" actId="20577"/>
          <ac:spMkLst>
            <pc:docMk/>
            <pc:sldMk cId="3672457300" sldId="271"/>
            <ac:spMk id="2" creationId="{4454E273-1BD3-4886-B183-8EA0CD8AA0F5}"/>
          </ac:spMkLst>
        </pc:spChg>
      </pc:sldChg>
      <pc:sldChg chg="modSp mod">
        <pc:chgData name="Anton Vasilyev" userId="c9a2c3308cbc88f4" providerId="LiveId" clId="{C18AAF8D-9BE0-4290-90B1-2DF34026586A}" dt="2020-12-01T14:34:09.260" v="339"/>
        <pc:sldMkLst>
          <pc:docMk/>
          <pc:sldMk cId="3425571670" sldId="281"/>
        </pc:sldMkLst>
        <pc:spChg chg="mod">
          <ac:chgData name="Anton Vasilyev" userId="c9a2c3308cbc88f4" providerId="LiveId" clId="{C18AAF8D-9BE0-4290-90B1-2DF34026586A}" dt="2020-12-01T14:34:09.260" v="339"/>
          <ac:spMkLst>
            <pc:docMk/>
            <pc:sldMk cId="3425571670" sldId="281"/>
            <ac:spMk id="3" creationId="{6EB5EA79-2747-4663-9DD7-388DB5EDF6F6}"/>
          </ac:spMkLst>
        </pc:spChg>
      </pc:sldChg>
      <pc:sldChg chg="modSp">
        <pc:chgData name="Anton Vasilyev" userId="c9a2c3308cbc88f4" providerId="LiveId" clId="{C18AAF8D-9BE0-4290-90B1-2DF34026586A}" dt="2020-12-01T14:37:56.905" v="340" actId="14826"/>
        <pc:sldMkLst>
          <pc:docMk/>
          <pc:sldMk cId="3229664074" sldId="295"/>
        </pc:sldMkLst>
        <pc:picChg chg="mod">
          <ac:chgData name="Anton Vasilyev" userId="c9a2c3308cbc88f4" providerId="LiveId" clId="{C18AAF8D-9BE0-4290-90B1-2DF34026586A}" dt="2020-12-01T14:37:56.905" v="340" actId="14826"/>
          <ac:picMkLst>
            <pc:docMk/>
            <pc:sldMk cId="3229664074" sldId="295"/>
            <ac:picMk id="3" creationId="{71E7A4D6-A4C1-4161-A4D6-07DBEAEA0AD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FE132-8EC2-427F-BB58-C8A03284AA2F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48FC9-220C-408C-B9D3-69ECD2D65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54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Почему ручная настройка – это дорого? Иногда небольшое изменение в данных игры (подвинули сундук, чтобы игрок не застревал в углу) может приводить к необходимости выполнения очень большого объема работ</a:t>
            </a:r>
          </a:p>
          <a:p>
            <a:endParaRPr lang="ru-RU" dirty="0"/>
          </a:p>
          <a:p>
            <a:r>
              <a:rPr lang="ru-RU" dirty="0"/>
              <a:t>Если пробы ставить не вручную, они могут оказаться внутри объекта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D48FC9-220C-408C-B9D3-69ECD2D65BA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12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isk.yandex.ru/d/bZNOgKZ6aTufzg?w=1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isk.yandex.ru/d/bZNOgKZ6aTufzg?w=1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rm.com/solutions/graphics-and-gaming/gaming-engine/unity/arm-guide-for-unity-developers/local-cubemap-rendering/single-page" TargetMode="External"/><Relationship Id="rId2" Type="http://schemas.openxmlformats.org/officeDocument/2006/relationships/hyperlink" Target="https://disk.yandex.ru/d/bZNOgKZ6aTufzg?w=1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Глава</a:t>
            </a:r>
            <a:r>
              <a:rPr lang="en-US" sz="4800" dirty="0">
                <a:ea typeface="+mj-lt"/>
                <a:cs typeface="+mj-lt"/>
              </a:rPr>
              <a:t> 9. </a:t>
            </a:r>
            <a:r>
              <a:rPr lang="ru-RU" sz="4800" dirty="0">
                <a:ea typeface="+mj-lt"/>
                <a:cs typeface="+mj-lt"/>
              </a:rPr>
              <a:t>Локальные кубические карты</a:t>
            </a:r>
            <a:endParaRPr lang="en-US" sz="4800" dirty="0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Коррекция направления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ECC414C-7222-440D-A950-FBE663E3C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653" y="2161953"/>
            <a:ext cx="5858693" cy="34961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1C8447-FEC6-4B11-911C-EFB8636578CF}"/>
              </a:ext>
            </a:extLst>
          </p:cNvPr>
          <p:cNvSpPr txBox="1"/>
          <p:nvPr/>
        </p:nvSpPr>
        <p:spPr>
          <a:xfrm>
            <a:off x="834213" y="6312614"/>
            <a:ext cx="35471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Изображение с сайта </a:t>
            </a:r>
            <a:r>
              <a:rPr lang="en-US" sz="1200" i="1" dirty="0"/>
              <a:t>https://developer.arm.com</a:t>
            </a:r>
          </a:p>
        </p:txBody>
      </p:sp>
    </p:spTree>
    <p:extLst>
      <p:ext uri="{BB962C8B-B14F-4D97-AF65-F5344CB8AC3E}">
        <p14:creationId xmlns:p14="http://schemas.microsoft.com/office/powerpoint/2010/main" val="4107759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Коррекция направления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Если просто возьмем </a:t>
            </a:r>
            <a:r>
              <a:rPr lang="en-US" sz="2400" dirty="0">
                <a:cs typeface="Calibri"/>
              </a:rPr>
              <a:t>“</a:t>
            </a:r>
            <a:r>
              <a:rPr lang="ru-RU" sz="2400" dirty="0">
                <a:cs typeface="Calibri"/>
              </a:rPr>
              <a:t>в лоб</a:t>
            </a:r>
            <a:r>
              <a:rPr lang="en-US" sz="2400" dirty="0">
                <a:cs typeface="Calibri"/>
              </a:rPr>
              <a:t>”</a:t>
            </a:r>
            <a:r>
              <a:rPr lang="ru-RU" sz="2400" dirty="0">
                <a:cs typeface="Calibri"/>
              </a:rPr>
              <a:t>, то получим вовсе не то, что ждали, поскольку пиксель на сей раз находится не в центре, как с глобальной картой, а сдвинут</a:t>
            </a:r>
          </a:p>
          <a:p>
            <a:r>
              <a:rPr lang="ru-RU" sz="2400" dirty="0">
                <a:cs typeface="Calibri"/>
              </a:rPr>
              <a:t>Найдем пересечение направления с </a:t>
            </a:r>
            <a:r>
              <a:rPr lang="en-US" sz="2400" dirty="0">
                <a:cs typeface="Calibri"/>
              </a:rPr>
              <a:t>bounding box</a:t>
            </a:r>
            <a:r>
              <a:rPr lang="ru-RU" sz="2400" dirty="0">
                <a:cs typeface="Calibri"/>
              </a:rPr>
              <a:t>, определяющим зону влияния текущего локального </a:t>
            </a:r>
            <a:r>
              <a:rPr lang="en-US" sz="2400" dirty="0" err="1">
                <a:cs typeface="Calibri"/>
              </a:rPr>
              <a:t>cubemap</a:t>
            </a:r>
            <a:r>
              <a:rPr lang="en-US" sz="2400" dirty="0">
                <a:cs typeface="Calibri"/>
              </a:rPr>
              <a:t> – </a:t>
            </a:r>
            <a:r>
              <a:rPr lang="ru-RU" sz="2400" dirty="0">
                <a:cs typeface="Calibri"/>
              </a:rPr>
              <a:t>наша искомая точка</a:t>
            </a:r>
          </a:p>
          <a:p>
            <a:r>
              <a:rPr lang="ru-RU" sz="2400" dirty="0">
                <a:cs typeface="Calibri"/>
              </a:rPr>
              <a:t>Определим направление на нее из центра </a:t>
            </a:r>
            <a:r>
              <a:rPr lang="en-US" sz="2400" dirty="0" err="1">
                <a:cs typeface="Calibri"/>
              </a:rPr>
              <a:t>cubemap</a:t>
            </a:r>
            <a:r>
              <a:rPr lang="en-US" sz="2400" dirty="0">
                <a:cs typeface="Calibri"/>
              </a:rPr>
              <a:t> – </a:t>
            </a:r>
            <a:r>
              <a:rPr lang="ru-RU" sz="2400" dirty="0">
                <a:cs typeface="Calibri"/>
              </a:rPr>
              <a:t>искомое направление</a:t>
            </a:r>
            <a:endParaRPr lang="en-US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18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Коррекция направления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Видим, что объекты сцены в </a:t>
            </a:r>
            <a:r>
              <a:rPr lang="ru-RU" sz="2400" dirty="0" err="1">
                <a:cs typeface="Calibri"/>
              </a:rPr>
              <a:t>кубмапе</a:t>
            </a:r>
            <a:r>
              <a:rPr lang="ru-RU" sz="2400" dirty="0">
                <a:cs typeface="Calibri"/>
              </a:rPr>
              <a:t> «двигаются» (см.</a:t>
            </a:r>
            <a:r>
              <a:rPr lang="en-US" sz="2400" dirty="0">
                <a:cs typeface="Calibri"/>
              </a:rPr>
              <a:t> </a:t>
            </a:r>
            <a:r>
              <a:rPr lang="en-US" sz="2400" dirty="0">
                <a:cs typeface="Calibri"/>
                <a:hlinkClick r:id="rId2"/>
              </a:rPr>
              <a:t>LocalCubemapMoving.mp4</a:t>
            </a:r>
            <a:r>
              <a:rPr lang="ru-RU" sz="2400" dirty="0">
                <a:cs typeface="Calibri"/>
              </a:rPr>
              <a:t>)</a:t>
            </a:r>
            <a:endParaRPr lang="en-US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48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Интерполяция кубических карт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9092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Симметричный отступ от границы, в пределах отступа интерполируем коэффициент для </a:t>
            </a:r>
            <a:r>
              <a:rPr lang="ru-RU" sz="2400" dirty="0" err="1">
                <a:cs typeface="Calibri"/>
              </a:rPr>
              <a:t>кубмапа</a:t>
            </a:r>
            <a:r>
              <a:rPr lang="ru-RU" sz="2400" dirty="0">
                <a:cs typeface="Calibri"/>
              </a:rPr>
              <a:t> от 1 до 0 наружу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6BB4BE0-02FE-4788-A1EB-6A4218A54E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230" y="2992683"/>
            <a:ext cx="4713467" cy="345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79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>
                <a:ea typeface="+mj-lt"/>
                <a:cs typeface="+mj-lt"/>
              </a:rPr>
              <a:t>Получение значения из </a:t>
            </a:r>
            <a:r>
              <a:rPr lang="ru-RU">
                <a:ea typeface="+mj-lt"/>
                <a:cs typeface="+mj-lt"/>
              </a:rPr>
              <a:t>локальной кубической </a:t>
            </a:r>
            <a:r>
              <a:rPr lang="ru-RU" dirty="0">
                <a:ea typeface="+mj-lt"/>
                <a:cs typeface="+mj-lt"/>
              </a:rPr>
              <a:t>карты, шейдер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7E518B-B717-4003-8648-F7A80EF4F9FB}"/>
              </a:ext>
            </a:extLst>
          </p:cNvPr>
          <p:cNvSpPr txBox="1"/>
          <p:nvPr/>
        </p:nvSpPr>
        <p:spPr>
          <a:xfrm>
            <a:off x="1209088" y="1885138"/>
            <a:ext cx="1030541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GetLocalCorrectedDir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(in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in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in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out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alpha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   // (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-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) + t*r = </a:t>
            </a:r>
            <a:r>
              <a:rPr lang="en-US" sz="1800" dirty="0" err="1">
                <a:solidFill>
                  <a:srgbClr val="008000"/>
                </a:solidFill>
                <a:latin typeface="Consolas" panose="020B0609020204030204" pitchFamily="49" charset="0"/>
              </a:rPr>
              <a:t>LocalBBMin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LocalBBMin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 /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maxT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LocalBBMax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-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 /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max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maxT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T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min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min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T3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T3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T3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1800" dirty="0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fr-F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alpha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1.0 -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smoothstep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(2.5 -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BlendRadius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2.5 +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BlendRadius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dirty="0">
                <a:solidFill>
                  <a:srgbClr val="880000"/>
                </a:solidFill>
                <a:latin typeface="Consolas" panose="020B0609020204030204" pitchFamily="49" charset="0"/>
              </a:rPr>
              <a:t>abs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correctedPos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880000"/>
                </a:solidFill>
                <a:latin typeface="Consolas" panose="020B0609020204030204" pitchFamily="49" charset="0"/>
              </a:rPr>
              <a:t>normalize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correctedPos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bbCenter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50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Итоговый результат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Заметны артефакты при переходе через границы зон влияния локальных кубических карт (см. </a:t>
            </a:r>
            <a:r>
              <a:rPr lang="en-US" sz="2400" dirty="0">
                <a:cs typeface="Calibri"/>
                <a:hlinkClick r:id="rId2"/>
              </a:rPr>
              <a:t>LocalCubemapArtifact.mp4</a:t>
            </a:r>
            <a:r>
              <a:rPr lang="en-US" sz="2400" dirty="0">
                <a:cs typeface="Calibri"/>
              </a:rPr>
              <a:t>)</a:t>
            </a:r>
          </a:p>
          <a:p>
            <a:r>
              <a:rPr lang="ru-RU" sz="2400" dirty="0">
                <a:cs typeface="Calibri"/>
              </a:rPr>
              <a:t>Так же из-за интерполяции может проглядывать Солнце, например (см. </a:t>
            </a:r>
            <a:r>
              <a:rPr lang="en-US" sz="2400" dirty="0">
                <a:cs typeface="Calibri"/>
                <a:hlinkClick r:id="rId2"/>
              </a:rPr>
              <a:t>LocalCubemapArtifact2.mp4</a:t>
            </a:r>
            <a:r>
              <a:rPr lang="en-US" sz="2400" dirty="0">
                <a:cs typeface="Calibri"/>
              </a:rPr>
              <a:t>)</a:t>
            </a:r>
          </a:p>
          <a:p>
            <a:r>
              <a:rPr lang="ru-RU" sz="2400" dirty="0">
                <a:cs typeface="Calibri"/>
              </a:rPr>
              <a:t>Однако, если мы рассматриваем реальную модель, а не шарик, и не в упор, то артефакты гораздо менее заметны (см. </a:t>
            </a:r>
            <a:r>
              <a:rPr lang="en-US" sz="2400" dirty="0">
                <a:cs typeface="Calibri"/>
                <a:hlinkClick r:id="rId2"/>
              </a:rPr>
              <a:t>LocalCubemapModel.mp4</a:t>
            </a:r>
            <a:r>
              <a:rPr lang="en-US" sz="2400" dirty="0">
                <a:cs typeface="Calibri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573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Полезные ссылки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  <a:hlinkClick r:id="rId2"/>
              </a:rPr>
              <a:t>Видео и картинки в исходном качестве</a:t>
            </a:r>
            <a:endParaRPr lang="ru-RU" sz="2400" dirty="0">
              <a:cs typeface="Calibri"/>
            </a:endParaRPr>
          </a:p>
          <a:p>
            <a:r>
              <a:rPr lang="en-US" sz="2400" dirty="0">
                <a:cs typeface="Calibri"/>
                <a:hlinkClick r:id="rId3"/>
              </a:rPr>
              <a:t>Local </a:t>
            </a:r>
            <a:r>
              <a:rPr lang="en-US" sz="2400" dirty="0" err="1">
                <a:cs typeface="Calibri"/>
                <a:hlinkClick r:id="rId3"/>
              </a:rPr>
              <a:t>Cubemap</a:t>
            </a:r>
            <a:r>
              <a:rPr lang="en-US" sz="2400" dirty="0">
                <a:cs typeface="Calibri"/>
                <a:hlinkClick r:id="rId3"/>
              </a:rPr>
              <a:t> Rendering</a:t>
            </a:r>
            <a:r>
              <a:rPr lang="en-US" sz="2400" dirty="0">
                <a:cs typeface="Calibri"/>
              </a:rPr>
              <a:t> </a:t>
            </a:r>
            <a:r>
              <a:rPr lang="ru-RU" sz="2400" dirty="0">
                <a:cs typeface="Calibri"/>
              </a:rPr>
              <a:t>от </a:t>
            </a:r>
            <a:r>
              <a:rPr lang="en-US" sz="2400" dirty="0">
                <a:cs typeface="Calibri"/>
              </a:rPr>
              <a:t>ARM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75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Заключение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Одной большой кубической карты для окружающей обстановки может быть недостаточно для реалистичной картинки</a:t>
            </a:r>
          </a:p>
          <a:p>
            <a:r>
              <a:rPr lang="ru-RU" sz="2400" dirty="0">
                <a:cs typeface="Calibri"/>
              </a:rPr>
              <a:t>Пользователь может заметить несогласованность с тенью или отсутствие отражений</a:t>
            </a:r>
          </a:p>
          <a:p>
            <a:r>
              <a:rPr lang="ru-RU" sz="2400" dirty="0">
                <a:cs typeface="Calibri"/>
              </a:rPr>
              <a:t>Для решения проблемы можно применять локальные кубические карты</a:t>
            </a:r>
          </a:p>
          <a:p>
            <a:r>
              <a:rPr lang="ru-RU" sz="2400" dirty="0">
                <a:cs typeface="Calibri"/>
              </a:rPr>
              <a:t>Самое важное – помнить про корректировку положения!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719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Суть проблемы</a:t>
            </a:r>
            <a:endParaRPr lang="en-US" dirty="0" err="1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Техника </a:t>
            </a:r>
            <a:r>
              <a:rPr lang="en-US" sz="2400" dirty="0">
                <a:cs typeface="Calibri"/>
              </a:rPr>
              <a:t>IBL </a:t>
            </a:r>
            <a:r>
              <a:rPr lang="ru-RU" sz="2400" dirty="0">
                <a:cs typeface="Calibri"/>
              </a:rPr>
              <a:t>дает нам отражения окружающей обстановки, которые добавляют реалистичности объектам сцены</a:t>
            </a:r>
          </a:p>
          <a:p>
            <a:r>
              <a:rPr lang="ru-RU" sz="2400" dirty="0">
                <a:cs typeface="Calibri"/>
              </a:rPr>
              <a:t>Однако сами объекты сцены в других объектах не отражаются. В нашей реализации, когда мы взяли фотографию в качестве </a:t>
            </a:r>
            <a:r>
              <a:rPr lang="en-US" sz="2400" dirty="0">
                <a:cs typeface="Calibri"/>
              </a:rPr>
              <a:t>environment map</a:t>
            </a:r>
          </a:p>
          <a:p>
            <a:r>
              <a:rPr lang="ru-RU" sz="2400" dirty="0">
                <a:cs typeface="Calibri"/>
              </a:rPr>
              <a:t>В другой реализации, </a:t>
            </a:r>
            <a:r>
              <a:rPr lang="en-US" sz="2400" dirty="0">
                <a:cs typeface="Calibri"/>
              </a:rPr>
              <a:t>environment map </a:t>
            </a:r>
            <a:r>
              <a:rPr lang="ru-RU" sz="2400" dirty="0">
                <a:cs typeface="Calibri"/>
              </a:rPr>
              <a:t>может строится динамически из отдаленных объектов (горы, облака, Солнце, </a:t>
            </a:r>
            <a:r>
              <a:rPr lang="en-US" sz="2400" dirty="0" err="1">
                <a:cs typeface="Calibri"/>
              </a:rPr>
              <a:t>etc</a:t>
            </a:r>
            <a:r>
              <a:rPr lang="ru-RU" sz="2400" dirty="0">
                <a:cs typeface="Calibri"/>
              </a:rPr>
              <a:t>)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</a:rPr>
              <a:t>Все равно остаются странные артефакты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Суть проблемы</a:t>
            </a:r>
            <a:endParaRPr lang="en-US" dirty="0" err="1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12527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Тень динамическая из объектов сцены</a:t>
            </a:r>
          </a:p>
          <a:p>
            <a:r>
              <a:rPr lang="en-US" sz="2400" dirty="0">
                <a:cs typeface="Calibri"/>
              </a:rPr>
              <a:t>Environment map – </a:t>
            </a:r>
            <a:r>
              <a:rPr lang="ru-RU" sz="2400" dirty="0">
                <a:cs typeface="Calibri"/>
              </a:rPr>
              <a:t>статическая, построенная из отдаленных объектов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5B0842-9143-4AA0-A6DF-D9937396FB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050" y="3437391"/>
            <a:ext cx="4912222" cy="29105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54FBDE-80CB-438F-BD10-5FE7AF8A43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730" y="3428998"/>
            <a:ext cx="4912220" cy="291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Суть проблемы</a:t>
            </a:r>
            <a:endParaRPr lang="en-US" dirty="0" err="1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12527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А должно быть так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5B0842-9143-4AA0-A6DF-D9937396FB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2050" y="3437391"/>
            <a:ext cx="4912221" cy="29105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54FBDE-80CB-438F-BD10-5FE7AF8A43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7730" y="3428998"/>
            <a:ext cx="4912219" cy="291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975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Решение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Мы не можем в реальном времени генерировать отражения из сцены для каждого пикселя</a:t>
            </a:r>
          </a:p>
          <a:p>
            <a:r>
              <a:rPr lang="ru-RU" sz="2400" dirty="0">
                <a:cs typeface="Calibri"/>
              </a:rPr>
              <a:t>Расставим по сцене так называемые </a:t>
            </a:r>
            <a:r>
              <a:rPr lang="en-US" sz="2400" dirty="0">
                <a:cs typeface="Calibri"/>
              </a:rPr>
              <a:t>probes (probe - </a:t>
            </a:r>
            <a:r>
              <a:rPr lang="ru-RU" sz="2400" dirty="0">
                <a:cs typeface="Calibri"/>
              </a:rPr>
              <a:t>зонд</a:t>
            </a:r>
            <a:r>
              <a:rPr lang="en-US" sz="2400" dirty="0">
                <a:cs typeface="Calibri"/>
              </a:rPr>
              <a:t>)</a:t>
            </a:r>
            <a:r>
              <a:rPr lang="ru-RU" sz="2400" dirty="0">
                <a:cs typeface="Calibri"/>
              </a:rPr>
              <a:t>. Точки, где вычислим, </a:t>
            </a:r>
            <a:r>
              <a:rPr lang="en-US" sz="2400" dirty="0">
                <a:cs typeface="Calibri"/>
              </a:rPr>
              <a:t>irradiance map </a:t>
            </a:r>
            <a:r>
              <a:rPr lang="ru-RU" sz="2400" dirty="0">
                <a:cs typeface="Calibri"/>
              </a:rPr>
              <a:t>и </a:t>
            </a:r>
            <a:r>
              <a:rPr lang="en-US" sz="2400" dirty="0">
                <a:cs typeface="Calibri"/>
              </a:rPr>
              <a:t>environment map </a:t>
            </a:r>
            <a:r>
              <a:rPr lang="ru-RU" sz="2400" dirty="0">
                <a:cs typeface="Calibri"/>
              </a:rPr>
              <a:t>от нашей сцены</a:t>
            </a:r>
          </a:p>
          <a:p>
            <a:r>
              <a:rPr lang="ru-RU" sz="2400" dirty="0">
                <a:cs typeface="Calibri"/>
              </a:rPr>
              <a:t>Для отражения и рассеянного света будем брать значения из ближайшей </a:t>
            </a:r>
            <a:r>
              <a:rPr lang="en-US" sz="2400" dirty="0">
                <a:cs typeface="Calibri"/>
              </a:rPr>
              <a:t>probe (</a:t>
            </a:r>
            <a:r>
              <a:rPr lang="ru-RU" sz="2400" dirty="0">
                <a:cs typeface="Calibri"/>
              </a:rPr>
              <a:t>или нескольких</a:t>
            </a:r>
            <a:r>
              <a:rPr lang="en-US" sz="2400" dirty="0">
                <a:cs typeface="Calibri"/>
              </a:rPr>
              <a:t>)</a:t>
            </a:r>
            <a:r>
              <a:rPr lang="ru-RU" sz="2400" dirty="0">
                <a:cs typeface="Calibri"/>
              </a:rPr>
              <a:t> и смешивать с глобальным</a:t>
            </a:r>
          </a:p>
          <a:p>
            <a:r>
              <a:rPr lang="ru-RU" sz="2400" dirty="0">
                <a:cs typeface="Calibri"/>
              </a:rPr>
              <a:t>На границах влияния </a:t>
            </a:r>
            <a:r>
              <a:rPr lang="en-US" sz="2400" dirty="0">
                <a:cs typeface="Calibri"/>
              </a:rPr>
              <a:t>probe – </a:t>
            </a:r>
            <a:r>
              <a:rPr lang="ru-RU" sz="2400" dirty="0">
                <a:cs typeface="Calibri"/>
              </a:rPr>
              <a:t>будем интерполировать значения из нескольких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875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Проблемы решения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Динамические объекты запечь в </a:t>
            </a:r>
            <a:r>
              <a:rPr lang="en-US" sz="2400" dirty="0">
                <a:cs typeface="Calibri"/>
              </a:rPr>
              <a:t>probe </a:t>
            </a:r>
            <a:r>
              <a:rPr lang="ru-RU" sz="2400" dirty="0">
                <a:cs typeface="Calibri"/>
              </a:rPr>
              <a:t>не можем</a:t>
            </a:r>
          </a:p>
          <a:p>
            <a:r>
              <a:rPr lang="ru-RU" sz="2400" dirty="0">
                <a:cs typeface="Calibri"/>
              </a:rPr>
              <a:t>Переход от одной </a:t>
            </a:r>
            <a:r>
              <a:rPr lang="en-US" sz="2400" dirty="0">
                <a:cs typeface="Calibri"/>
              </a:rPr>
              <a:t>probe </a:t>
            </a:r>
            <a:r>
              <a:rPr lang="ru-RU" sz="2400" dirty="0">
                <a:cs typeface="Calibri"/>
              </a:rPr>
              <a:t>к другой происходит с артефактами</a:t>
            </a:r>
          </a:p>
          <a:p>
            <a:r>
              <a:rPr lang="ru-RU" sz="2400" dirty="0">
                <a:cs typeface="Calibri"/>
              </a:rPr>
              <a:t>Для получения наилучшего результата требуется ручная настройка художниками</a:t>
            </a:r>
          </a:p>
          <a:p>
            <a:r>
              <a:rPr lang="ru-RU" sz="2400" dirty="0">
                <a:cs typeface="Calibri"/>
              </a:rPr>
              <a:t>Но даже наилучший возможный результат не всегда достаточно хорош. Особенно заметно на гладких металлических поверхностях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Построение </a:t>
            </a:r>
            <a:r>
              <a:rPr lang="en-US" dirty="0">
                <a:ea typeface="+mj-lt"/>
                <a:cs typeface="+mj-lt"/>
              </a:rPr>
              <a:t>probes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Выбираем точку с центром, </a:t>
            </a:r>
            <a:r>
              <a:rPr lang="ru-RU" sz="2400" dirty="0" err="1">
                <a:cs typeface="Calibri"/>
              </a:rPr>
              <a:t>отрисовываем</a:t>
            </a:r>
            <a:r>
              <a:rPr lang="ru-RU" sz="2400" dirty="0">
                <a:cs typeface="Calibri"/>
              </a:rPr>
              <a:t> сцену 6 раз с настройками камеры, как в главе про </a:t>
            </a:r>
            <a:r>
              <a:rPr lang="en-US" sz="2400" b="1" dirty="0">
                <a:cs typeface="Calibri"/>
              </a:rPr>
              <a:t>Image Based Lighting</a:t>
            </a:r>
            <a:endParaRPr lang="ru-RU" sz="2400" b="1" dirty="0">
              <a:cs typeface="Calibri"/>
            </a:endParaRPr>
          </a:p>
          <a:p>
            <a:r>
              <a:rPr lang="ru-RU" sz="2400" dirty="0">
                <a:cs typeface="Calibri"/>
              </a:rPr>
              <a:t>Получается локальная кубическая карта</a:t>
            </a:r>
            <a:endParaRPr lang="en-US" sz="2400" dirty="0">
              <a:cs typeface="Calibri"/>
            </a:endParaRPr>
          </a:p>
          <a:p>
            <a:r>
              <a:rPr lang="ru-RU" sz="2400" dirty="0">
                <a:cs typeface="Calibri"/>
              </a:rPr>
              <a:t>Так для каждого места, где есть </a:t>
            </a:r>
            <a:r>
              <a:rPr lang="en-US" sz="2400" dirty="0">
                <a:cs typeface="Calibri"/>
              </a:rPr>
              <a:t>probe</a:t>
            </a:r>
          </a:p>
          <a:p>
            <a:r>
              <a:rPr lang="ru-RU" sz="2400" dirty="0">
                <a:cs typeface="Calibri"/>
              </a:rPr>
              <a:t>Получаем </a:t>
            </a:r>
            <a:r>
              <a:rPr lang="en-US" sz="2400" dirty="0" err="1">
                <a:cs typeface="Calibri"/>
              </a:rPr>
              <a:t>cubemap</a:t>
            </a:r>
            <a:r>
              <a:rPr lang="ru-RU" sz="2400" dirty="0">
                <a:cs typeface="Calibri"/>
              </a:rPr>
              <a:t>, из него считаем </a:t>
            </a:r>
            <a:r>
              <a:rPr lang="en-US" sz="2400" dirty="0">
                <a:cs typeface="Calibri"/>
              </a:rPr>
              <a:t>irradiance map </a:t>
            </a:r>
            <a:r>
              <a:rPr lang="ru-RU" sz="2400" dirty="0">
                <a:cs typeface="Calibri"/>
              </a:rPr>
              <a:t>и </a:t>
            </a:r>
            <a:r>
              <a:rPr lang="en-US" sz="2400" dirty="0">
                <a:cs typeface="Calibri"/>
              </a:rPr>
              <a:t>environment map</a:t>
            </a:r>
            <a:r>
              <a:rPr lang="ru-RU" sz="2400" dirty="0">
                <a:cs typeface="Calibri"/>
              </a:rPr>
              <a:t>, опять как в главе про </a:t>
            </a:r>
            <a:r>
              <a:rPr lang="en-US" sz="2400" b="1" dirty="0">
                <a:cs typeface="Calibri"/>
              </a:rPr>
              <a:t>Image Based Lighting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Построение </a:t>
            </a:r>
            <a:r>
              <a:rPr lang="en-US" dirty="0">
                <a:ea typeface="+mj-lt"/>
                <a:cs typeface="+mj-lt"/>
              </a:rPr>
              <a:t>probes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3F4C369-B53A-4A24-8ADA-7AFB4B6EC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109" y="1787066"/>
            <a:ext cx="8019782" cy="475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>
                <a:ea typeface="+mj-lt"/>
                <a:cs typeface="+mj-lt"/>
              </a:rPr>
              <a:t>Построение </a:t>
            </a:r>
            <a:r>
              <a:rPr lang="en-US" dirty="0">
                <a:ea typeface="+mj-lt"/>
                <a:cs typeface="+mj-lt"/>
              </a:rPr>
              <a:t>probes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3F4C369-B53A-4A24-8ADA-7AFB4B6EC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86109" y="1787066"/>
            <a:ext cx="8019781" cy="475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437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432</TotalTime>
  <Words>694</Words>
  <Application>Microsoft Office PowerPoint</Application>
  <PresentationFormat>Широкоэкранный</PresentationFormat>
  <Paragraphs>85</Paragraphs>
  <Slides>17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Глава 9. Локальные кубические карты</vt:lpstr>
      <vt:lpstr>Суть проблемы</vt:lpstr>
      <vt:lpstr>Суть проблемы</vt:lpstr>
      <vt:lpstr>Суть проблемы</vt:lpstr>
      <vt:lpstr>Решение</vt:lpstr>
      <vt:lpstr>Проблемы решения</vt:lpstr>
      <vt:lpstr>Построение probes</vt:lpstr>
      <vt:lpstr>Построение probes</vt:lpstr>
      <vt:lpstr>Построение probes</vt:lpstr>
      <vt:lpstr>Коррекция направления</vt:lpstr>
      <vt:lpstr>Коррекция направления</vt:lpstr>
      <vt:lpstr>Коррекция направления</vt:lpstr>
      <vt:lpstr>Интерполяция кубических карт</vt:lpstr>
      <vt:lpstr>Получение значения из локальной кубической карты, шейдер</vt:lpstr>
      <vt:lpstr>Итоговый результат</vt:lpstr>
      <vt:lpstr>Полезные ссылки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Глава 1. Диагностика и устранение проблем</dc:title>
  <dc:creator/>
  <cp:lastModifiedBy>Anton Vasilyev</cp:lastModifiedBy>
  <cp:revision>176</cp:revision>
  <dcterms:created xsi:type="dcterms:W3CDTF">2020-11-03T09:20:39Z</dcterms:created>
  <dcterms:modified xsi:type="dcterms:W3CDTF">2022-04-11T17:30:38Z</dcterms:modified>
</cp:coreProperties>
</file>

<file path=docProps/thumbnail.jpeg>
</file>